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12/13/2017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12/13/2017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12/13/2017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361265"/>
            <a:ext cx="9144000" cy="2387600"/>
          </a:xfrm>
        </p:spPr>
        <p:txBody>
          <a:bodyPr/>
          <a:lstStyle/>
          <a:p>
            <a:r>
              <a:rPr lang="en-US" dirty="0">
                <a:solidFill>
                  <a:schemeClr val="bg1"/>
                </a:solidFill>
                <a:latin typeface="Roboto" pitchFamily="2" charset="0"/>
                <a:ea typeface="Roboto" pitchFamily="2" charset="0"/>
              </a:rPr>
              <a:t>How to Create Discretized Streams (</a:t>
            </a:r>
            <a:r>
              <a:rPr lang="en-US" dirty="0" err="1">
                <a:solidFill>
                  <a:schemeClr val="bg1"/>
                </a:solidFill>
                <a:latin typeface="Roboto" pitchFamily="2" charset="0"/>
                <a:ea typeface="Roboto" pitchFamily="2" charset="0"/>
              </a:rPr>
              <a:t>Dstreams</a:t>
            </a:r>
            <a:r>
              <a:rPr lang="en-US" dirty="0">
                <a:solidFill>
                  <a:schemeClr val="bg1"/>
                </a:solidFill>
                <a:latin typeface="Roboto" pitchFamily="2" charset="0"/>
                <a:ea typeface="Roboto" pitchFamily="2" charset="0"/>
              </a:rPr>
              <a:t>)</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What are some sources of </a:t>
            </a:r>
            <a:r>
              <a:rPr lang="en-US" sz="3600" dirty="0" err="1">
                <a:solidFill>
                  <a:schemeClr val="bg1"/>
                </a:solidFill>
                <a:latin typeface="Roboto" pitchFamily="2" charset="0"/>
                <a:ea typeface="Roboto" pitchFamily="2" charset="0"/>
              </a:rPr>
              <a:t>DStreams</a:t>
            </a:r>
            <a:r>
              <a:rPr lang="en-US" sz="3600" dirty="0">
                <a:solidFill>
                  <a:schemeClr val="bg1"/>
                </a:solidFill>
                <a:latin typeface="Roboto" pitchFamily="2" charset="0"/>
                <a:ea typeface="Roboto" pitchFamily="2" charset="0"/>
              </a:rPr>
              <a:t>?</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r>
              <a:rPr lang="en-US" i="1" dirty="0">
                <a:solidFill>
                  <a:schemeClr val="bg1"/>
                </a:solidFill>
              </a:rPr>
              <a:t>Basic sources</a:t>
            </a:r>
            <a:r>
              <a:rPr lang="en-US" dirty="0">
                <a:solidFill>
                  <a:schemeClr val="bg1"/>
                </a:solidFill>
              </a:rPr>
              <a:t>: Sources directly available in the </a:t>
            </a:r>
            <a:r>
              <a:rPr lang="en-US" dirty="0" err="1">
                <a:solidFill>
                  <a:schemeClr val="bg1"/>
                </a:solidFill>
              </a:rPr>
              <a:t>StreamingContext</a:t>
            </a:r>
            <a:r>
              <a:rPr lang="en-US" dirty="0">
                <a:solidFill>
                  <a:schemeClr val="bg1"/>
                </a:solidFill>
              </a:rPr>
              <a:t> API. Examples: file systems, and socket connections.</a:t>
            </a:r>
          </a:p>
          <a:p>
            <a:r>
              <a:rPr lang="en-US" i="1" dirty="0">
                <a:solidFill>
                  <a:schemeClr val="bg1"/>
                </a:solidFill>
              </a:rPr>
              <a:t>Advanced sources</a:t>
            </a:r>
            <a:r>
              <a:rPr lang="en-US" dirty="0">
                <a:solidFill>
                  <a:schemeClr val="bg1"/>
                </a:solidFill>
              </a:rPr>
              <a:t>: Sources like Kafka, Flume, Kinesis, etc. are available through extra utility classes. These require linking against extra dependencies as discussed in the linking section.</a:t>
            </a:r>
          </a:p>
          <a:p>
            <a:endParaRPr lang="en-US" sz="2000" dirty="0">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Advantages of Apache Spark Streaming</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Spark offers high-speed batch processing and micro-batch processing for streaming. </a:t>
            </a:r>
          </a:p>
          <a:p>
            <a:r>
              <a:rPr lang="en-US" dirty="0">
                <a:solidFill>
                  <a:schemeClr val="bg1"/>
                </a:solidFill>
              </a:rPr>
              <a:t>Useful for mixed workloads compared to tools like </a:t>
            </a:r>
            <a:r>
              <a:rPr lang="en-US" dirty="0" err="1">
                <a:solidFill>
                  <a:schemeClr val="bg1"/>
                </a:solidFill>
              </a:rPr>
              <a:t>Flink</a:t>
            </a:r>
            <a:endParaRPr lang="en-US" dirty="0">
              <a:solidFill>
                <a:schemeClr val="bg1"/>
              </a:solidFill>
            </a:endParaRPr>
          </a:p>
          <a:p>
            <a:r>
              <a:rPr lang="en-US" dirty="0">
                <a:solidFill>
                  <a:schemeClr val="bg1"/>
                </a:solidFill>
              </a:rPr>
              <a:t>Can use many different data sources</a:t>
            </a: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User Case of Apache Spark Streaming</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1476</TotalTime>
  <Words>102</Words>
  <Application>Microsoft Office PowerPoint</Application>
  <PresentationFormat>Widescreen</PresentationFormat>
  <Paragraphs>30</Paragraphs>
  <Slides>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How to Create Discretized Streams (Dstreams)</vt:lpstr>
      <vt:lpstr>What are some sources of DStreams?</vt:lpstr>
      <vt:lpstr>Advantages of Apache Spark Streaming</vt:lpstr>
      <vt:lpstr>User Case of Apache Spark Streaming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25</cp:revision>
  <dcterms:created xsi:type="dcterms:W3CDTF">2017-10-26T16:43:38Z</dcterms:created>
  <dcterms:modified xsi:type="dcterms:W3CDTF">2017-12-13T20:27:13Z</dcterms:modified>
</cp:coreProperties>
</file>

<file path=docProps/thumbnail.jpeg>
</file>